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E25393B-0108-4BA3-9C08-F20E7EF6EE62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18620B-66F1-461F-93F5-8A00A13E3AB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4573"/>
            <a:ext cx="4603852" cy="31140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52" y="-1"/>
            <a:ext cx="4540148" cy="337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70"/>
            <a:ext cx="4603852" cy="3352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488668"/>
            <a:ext cx="4474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Sherman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McNeil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52" y="3374574"/>
            <a:ext cx="4545188" cy="348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9992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136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Apex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10</cp:revision>
  <dcterms:created xsi:type="dcterms:W3CDTF">2011-11-29T00:33:49Z</dcterms:created>
  <dcterms:modified xsi:type="dcterms:W3CDTF">2011-11-29T13:24:46Z</dcterms:modified>
</cp:coreProperties>
</file>